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C75CD9C-DADA-48EA-9026-773EC344F917}">
  <a:tblStyle styleId="{6C75CD9C-DADA-48EA-9026-773EC344F9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Калькулятор на основе телеграм бота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Arial"/>
                <a:ea typeface="Arial"/>
                <a:cs typeface="Arial"/>
                <a:sym typeface="Arial"/>
              </a:rPr>
              <a:t>Самое большое удовольствие для экспериментатора — это видеть, как подтверждаются его расчеты!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Arial"/>
                <a:ea typeface="Arial"/>
                <a:cs typeface="Arial"/>
                <a:sym typeface="Arial"/>
              </a:rPr>
              <a:t>Галина Гончарова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547650" y="3759575"/>
            <a:ext cx="2131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Работу выполнил: 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Бойко Александр, 8-2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—----------------------------------------------------------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Рук. трека: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Метлякова Т.В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Обоснование</a:t>
            </a:r>
            <a:r>
              <a:rPr lang="ru"/>
              <a:t> выбора темы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71900" y="1919075"/>
            <a:ext cx="40203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/>
              <a:t>В настоящее время, в интернет сетях </a:t>
            </a:r>
            <a:r>
              <a:rPr lang="ru" sz="1200"/>
              <a:t>запрограммированы</a:t>
            </a:r>
            <a:r>
              <a:rPr lang="ru" sz="1200"/>
              <a:t> и продолжают программироваться множество калькуляторов, способных грамотно посчитать ответ и продемонстрировать ход решения.Данная отрасль в программирование заинтересовала меня, и проявился интерес создать бота, работающий в мессенджере Телеграмм, с возможностью  доработки и массовом использование учениками</a:t>
            </a:r>
            <a:endParaRPr sz="1200"/>
          </a:p>
        </p:txBody>
      </p:sp>
      <p:cxnSp>
        <p:nvCxnSpPr>
          <p:cNvPr id="76" name="Google Shape;76;p14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2375" y="1799425"/>
            <a:ext cx="4347000" cy="270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>
            <p:ph type="title"/>
          </p:nvPr>
        </p:nvSpPr>
        <p:spPr>
          <a:xfrm>
            <a:off x="490250" y="488250"/>
            <a:ext cx="6744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/>
              <a:t>Главная цель:</a:t>
            </a:r>
            <a:r>
              <a:rPr b="1" lang="ru" sz="4000"/>
              <a:t> </a:t>
            </a:r>
            <a:r>
              <a:rPr lang="ru" sz="4000"/>
              <a:t>Создание телеграм бота с возможностью совершать быстрые математические расчеты</a:t>
            </a:r>
            <a:endParaRPr sz="4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Пальцы передвигают ползунок на аудиомикшере, вид сбоку" id="88" name="Google Shape;88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Задачи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4595850" y="318225"/>
            <a:ext cx="45144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"/>
              <a:buChar char="●"/>
            </a:pPr>
            <a:r>
              <a:rPr lang="ru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Раз</a:t>
            </a:r>
            <a:r>
              <a:rPr lang="ru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работка архитектуры проекта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"/>
              <a:buChar char="●"/>
            </a:pPr>
            <a:r>
              <a:rPr lang="ru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Регистрация бота в Телеграмме и получения токена 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"/>
              <a:buChar char="●"/>
            </a:pPr>
            <a:r>
              <a:rPr lang="ru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Написание кода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"/>
              <a:buChar char="●"/>
            </a:pPr>
            <a:r>
              <a:rPr lang="ru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Загрузка бота на сервер, для круглосуточной работы.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Этапы</a:t>
            </a:r>
            <a:endParaRPr i="1" sz="1400"/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i="1" lang="ru" sz="1600"/>
              <a:t>На каком этапе вы находитесь и что ещё предстоит сделать</a:t>
            </a:r>
            <a:endParaRPr i="1" sz="1600"/>
          </a:p>
        </p:txBody>
      </p:sp>
      <p:cxnSp>
        <p:nvCxnSpPr>
          <p:cNvPr id="96" name="Google Shape;96;p17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7" name="Google Shape;97;p17"/>
          <p:cNvSpPr txBox="1"/>
          <p:nvPr>
            <p:ph type="title"/>
          </p:nvPr>
        </p:nvSpPr>
        <p:spPr>
          <a:xfrm>
            <a:off x="727112" y="1995899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17 мая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727112" y="2285925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2"/>
                </a:solidFill>
              </a:rPr>
              <a:t>Начало разработки архитектуры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99" name="Google Shape;99;p17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0" name="Google Shape;100;p17"/>
          <p:cNvSpPr txBox="1"/>
          <p:nvPr>
            <p:ph type="title"/>
          </p:nvPr>
        </p:nvSpPr>
        <p:spPr>
          <a:xfrm>
            <a:off x="2161212" y="397419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19 мая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2161200" y="4264227"/>
            <a:ext cx="1814100" cy="7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2"/>
                </a:solidFill>
              </a:rPr>
              <a:t>Регистрация и получение токена для бота в BotFather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2" name="Google Shape;102;p17"/>
          <p:cNvCxnSpPr/>
          <p:nvPr/>
        </p:nvCxnSpPr>
        <p:spPr>
          <a:xfrm rot="10800000">
            <a:off x="4232825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3" name="Google Shape;103;p17"/>
          <p:cNvSpPr txBox="1"/>
          <p:nvPr>
            <p:ph type="title"/>
          </p:nvPr>
        </p:nvSpPr>
        <p:spPr>
          <a:xfrm>
            <a:off x="427988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20 мая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4279875" y="2285923"/>
            <a:ext cx="18141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2"/>
                </a:solidFill>
              </a:rPr>
              <a:t>Начинаю программировать бота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5" name="Google Shape;105;p17"/>
          <p:cNvCxnSpPr/>
          <p:nvPr/>
        </p:nvCxnSpPr>
        <p:spPr>
          <a:xfrm>
            <a:off x="4957475" y="337502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6" name="Google Shape;106;p17"/>
          <p:cNvSpPr txBox="1"/>
          <p:nvPr>
            <p:ph type="title"/>
          </p:nvPr>
        </p:nvSpPr>
        <p:spPr>
          <a:xfrm>
            <a:off x="5004537" y="397091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22 мая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7" name="Google Shape;107;p17"/>
          <p:cNvSpPr txBox="1"/>
          <p:nvPr>
            <p:ph idx="1" type="body"/>
          </p:nvPr>
        </p:nvSpPr>
        <p:spPr>
          <a:xfrm>
            <a:off x="5004537" y="426094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2"/>
                </a:solidFill>
              </a:rPr>
              <a:t>Приступаю делать проектный лист и презентацию 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8" name="Google Shape;108;p17"/>
          <p:cNvCxnSpPr/>
          <p:nvPr/>
        </p:nvCxnSpPr>
        <p:spPr>
          <a:xfrm rot="10800000">
            <a:off x="7080781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9" name="Google Shape;109;p17"/>
          <p:cNvSpPr txBox="1"/>
          <p:nvPr>
            <p:ph type="title"/>
          </p:nvPr>
        </p:nvSpPr>
        <p:spPr>
          <a:xfrm>
            <a:off x="712783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24 мая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712783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2"/>
                </a:solidFill>
              </a:rPr>
              <a:t>Продемонстрировал продукт наставнику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111" name="Google Shape;111;p17"/>
          <p:cNvGraphicFramePr/>
          <p:nvPr/>
        </p:nvGraphicFramePr>
        <p:xfrm>
          <a:off x="323100" y="29832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{6C75CD9C-DADA-48EA-9026-773EC344F917}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112" name="Google Shape;112;p17"/>
          <p:cNvSpPr txBox="1"/>
          <p:nvPr/>
        </p:nvSpPr>
        <p:spPr>
          <a:xfrm>
            <a:off x="306225" y="2983275"/>
            <a:ext cx="852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          М Е Т О П Р Е Д М Е Т Н А Я     Н Е Д Е Л Я.   Н Е С К У Ч Н А Я     М А Т Е М А Т И К А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Продукт</a:t>
            </a:r>
            <a:endParaRPr/>
          </a:p>
        </p:txBody>
      </p:sp>
      <p:sp>
        <p:nvSpPr>
          <p:cNvPr id="118" name="Google Shape;118;p18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i="1" lang="ru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Бот разработан на языке программирования Python, с использованием прекрасной библиотеки pyTelegramBotAPI. Всего бот содержит около 7 функций(калькулятор, нахождение </a:t>
            </a:r>
            <a:r>
              <a:rPr b="1" i="1" lang="ru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дискриминанта</a:t>
            </a:r>
            <a:r>
              <a:rPr b="1" i="1" lang="ru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 а также корней уравнения, программа для компьютеров калькулятор, функция нахождение сторон прямоугольного треугольника по теореме Пифагора, перевод различных типов данных по информатике) .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>
            <p:ph type="title"/>
          </p:nvPr>
        </p:nvSpPr>
        <p:spPr>
          <a:xfrm>
            <a:off x="490250" y="488250"/>
            <a:ext cx="5645100" cy="186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@MathFastBot</a:t>
            </a:r>
            <a:endParaRPr/>
          </a:p>
        </p:txBody>
      </p:sp>
      <p:sp>
        <p:nvSpPr>
          <p:cNvPr id="125" name="Google Shape;125;p19"/>
          <p:cNvSpPr txBox="1"/>
          <p:nvPr/>
        </p:nvSpPr>
        <p:spPr>
          <a:xfrm>
            <a:off x="4381225" y="2871475"/>
            <a:ext cx="426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1358" y="0"/>
            <a:ext cx="318263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